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8" r:id="rId6"/>
    <p:sldId id="262" r:id="rId7"/>
    <p:sldId id="266" r:id="rId8"/>
    <p:sldId id="267" r:id="rId9"/>
    <p:sldId id="263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51" autoAdjust="0"/>
  </p:normalViewPr>
  <p:slideViewPr>
    <p:cSldViewPr>
      <p:cViewPr varScale="1">
        <p:scale>
          <a:sx n="89" d="100"/>
          <a:sy n="89" d="100"/>
        </p:scale>
        <p:origin x="22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5D23-0206-43CC-A5AA-7B85817F98D9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3803-E7E2-4DC2-9F04-96AA262CF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39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3803-E7E2-4DC2-9F04-96AA262CF7C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0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Snažíme se spolupracovat</a:t>
            </a:r>
            <a:r>
              <a:rPr lang="cs-CZ" baseline="0" dirty="0" smtClean="0"/>
              <a:t> a řešit problémy které postihly rodiny dětí, které k nám docházejí.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3803-E7E2-4DC2-9F04-96AA262CF7C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23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3803-E7E2-4DC2-9F04-96AA262CF7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56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3803-E7E2-4DC2-9F04-96AA262CF7C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8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3803-E7E2-4DC2-9F04-96AA262CF7C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88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3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0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44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16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27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44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62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21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A75F-853D-4908-9FC2-7D22287E2F8F}" type="datetimeFigureOut">
              <a:rPr lang="cs-CZ" smtClean="0"/>
              <a:t>17.09.2021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8690-6BF2-4861-A133-922AB94FA5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53E5AC8B-7B97-44B8-9F02-21C4843C68DC}"/>
              </a:ext>
            </a:extLst>
          </p:cNvPr>
          <p:cNvSpPr txBox="1">
            <a:spLocks/>
          </p:cNvSpPr>
          <p:nvPr/>
        </p:nvSpPr>
        <p:spPr>
          <a:xfrm>
            <a:off x="323528" y="2708920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Oblastní charita Kutná Hora</a:t>
            </a:r>
          </a:p>
          <a:p>
            <a:r>
              <a:rPr lang="cs-CZ" sz="4000" dirty="0" smtClean="0"/>
              <a:t> </a:t>
            </a:r>
            <a:r>
              <a:rPr lang="cs-CZ" sz="4000" b="1" dirty="0" smtClean="0"/>
              <a:t>Centrum Maják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517975E7-E52E-4360-8697-EBBA6B3F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5112568" cy="1080120"/>
          </a:xfrm>
        </p:spPr>
        <p:txBody>
          <a:bodyPr>
            <a:normAutofit lnSpcReduction="10000"/>
          </a:bodyPr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Jedno z nejhlubších tajemství života spočívá v tom, že jen to co člověk udělá pro druhé má opravdu cenu.</a:t>
            </a:r>
          </a:p>
          <a:p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                                                                             </a:t>
            </a:r>
          </a:p>
          <a:p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cs-CZ" sz="1400" dirty="0" err="1" smtClean="0">
                <a:solidFill>
                  <a:schemeClr val="tx1"/>
                </a:solidFill>
              </a:rPr>
              <a:t>Lewis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Carroll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304256" cy="2304256"/>
          </a:xfrm>
          <a:prstGeom prst="rect">
            <a:avLst/>
          </a:prstGeom>
        </p:spPr>
      </p:pic>
      <p:pic>
        <p:nvPicPr>
          <p:cNvPr id="6" name="Picture 2" descr="C:\Users\VEDOUCI\Desktop\loga\02log1_charita_1b_oříznut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28" y="260648"/>
            <a:ext cx="1661352" cy="22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7"/>
    </mc:Choice>
    <mc:Fallback>
      <p:transition spd="slow" advTm="102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1584176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I Ty se můžeš stát naším kamarádem</a:t>
            </a:r>
            <a:endParaRPr lang="cs-CZ" sz="28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1758293-96BE-4778-8A5B-9E58D4A65C37}"/>
              </a:ext>
            </a:extLst>
          </p:cNvPr>
          <p:cNvSpPr txBox="1">
            <a:spLocks/>
          </p:cNvSpPr>
          <p:nvPr/>
        </p:nvSpPr>
        <p:spPr>
          <a:xfrm>
            <a:off x="5724128" y="1772816"/>
            <a:ext cx="2806080" cy="447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42601"/>
            <a:ext cx="6334472" cy="4750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2" y="4129769"/>
            <a:ext cx="2416383" cy="2416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42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59"/>
    </mc:Choice>
    <mc:Fallback>
      <p:transition spd="slow" advTm="14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18"/>
            <a:ext cx="9144000" cy="61531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568952" cy="4536504"/>
          </a:xfrm>
        </p:spPr>
        <p:txBody>
          <a:bodyPr>
            <a:normAutofit/>
          </a:bodyPr>
          <a:lstStyle/>
          <a:p>
            <a:r>
              <a:rPr lang="cs-CZ" sz="2700" dirty="0" smtClean="0">
                <a:solidFill>
                  <a:schemeClr val="bg1"/>
                </a:solidFill>
              </a:rPr>
              <a:t>Centrum Maják najdete na adrese Tylova 503 v Kutné Hoře</a:t>
            </a:r>
            <a:br>
              <a:rPr lang="cs-CZ" sz="2700" dirty="0" smtClean="0">
                <a:solidFill>
                  <a:schemeClr val="bg1"/>
                </a:solidFill>
              </a:rPr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6"/>
    </mc:Choice>
    <mc:Fallback>
      <p:transition spd="slow" advTm="101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398447" cy="29372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97994"/>
            <a:ext cx="8352928" cy="147002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 zde předškolní klub a </a:t>
            </a:r>
            <a:r>
              <a:rPr lang="cs-CZ" sz="2800" dirty="0" smtClean="0"/>
              <a:t>dva nízkoprahové kluby pro </a:t>
            </a:r>
            <a:r>
              <a:rPr lang="cs-CZ" sz="2800" dirty="0" smtClean="0"/>
              <a:t>děti a mládež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3008" y="534407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111280" y="4397075"/>
            <a:ext cx="2869179" cy="2033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Klub Maják- pro děti od 6 do 13 let</a:t>
            </a:r>
            <a:endParaRPr lang="cs-CZ" sz="28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79976" y="5301208"/>
            <a:ext cx="2829272" cy="137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Klub Kotva pro děti a dospívající od 13 do 22 let </a:t>
            </a:r>
            <a:endParaRPr lang="cs-CZ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5" y="2541121"/>
            <a:ext cx="3303984" cy="21467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84" y="3008684"/>
            <a:ext cx="3010464" cy="2181671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51521" y="4149080"/>
            <a:ext cx="2448272" cy="228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Předškolní klub pro děti od 3 do 5 let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9"/>
    </mc:Choice>
    <mc:Fallback>
      <p:transition spd="slow" advTm="157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 dětmi </a:t>
            </a:r>
            <a:r>
              <a:rPr lang="cs-CZ" sz="2800" dirty="0" smtClean="0"/>
              <a:t>sportujeme</a:t>
            </a:r>
            <a:r>
              <a:rPr lang="cs-CZ" sz="2800" dirty="0" smtClean="0"/>
              <a:t>, učíme se s nimi, pomáháme jim s řešením jejich problémů.</a:t>
            </a:r>
            <a:endParaRPr lang="cs-CZ" sz="2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78708"/>
            <a:ext cx="4150360" cy="31127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86657"/>
            <a:ext cx="3672408" cy="2754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825503-99C3-49D1-AB9F-282C1608F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875326" cy="29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3"/>
    </mc:Choice>
    <mc:Fallback>
      <p:transition spd="slow" advTm="103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5" y="1556792"/>
            <a:ext cx="2952328" cy="22142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5" y="3811056"/>
            <a:ext cx="2988922" cy="22416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476256" cy="936104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3" name="Obdélník 2"/>
          <p:cNvSpPr/>
          <p:nvPr/>
        </p:nvSpPr>
        <p:spPr>
          <a:xfrm>
            <a:off x="179512" y="29010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Můžeme si také u nás na Centru Maják s dětmi zasportovat a zahrát si na hudební nástroje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72" y="1524835"/>
            <a:ext cx="2743672" cy="3658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1556792"/>
            <a:ext cx="2743672" cy="36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27"/>
    </mc:Choice>
    <mc:Fallback>
      <p:transition spd="slow" advTm="117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728192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Dlouhodobě </a:t>
            </a:r>
            <a:r>
              <a:rPr lang="cs-CZ" sz="2800" dirty="0" smtClean="0"/>
              <a:t>s dětmi docházíme </a:t>
            </a:r>
            <a:r>
              <a:rPr lang="cs-CZ" sz="2800" dirty="0" smtClean="0"/>
              <a:t>do Středočeské galerie  GASK, na tvoření s lektorkami. </a:t>
            </a:r>
            <a:endParaRPr lang="cs-CZ" sz="2800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62BF3E2D-578F-471B-BFAC-D8C6BE2DFDAC}"/>
              </a:ext>
            </a:extLst>
          </p:cNvPr>
          <p:cNvSpPr txBox="1">
            <a:spLocks/>
          </p:cNvSpPr>
          <p:nvPr/>
        </p:nvSpPr>
        <p:spPr>
          <a:xfrm>
            <a:off x="683568" y="4293096"/>
            <a:ext cx="5188461" cy="224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   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0" y="3645025"/>
            <a:ext cx="3780328" cy="28352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0" y="3532778"/>
            <a:ext cx="4009628" cy="30072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49" y="164680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5"/>
    </mc:Choice>
    <mc:Fallback>
      <p:transition spd="slow" advTm="104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84" y="2141583"/>
            <a:ext cx="3264220" cy="2448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124942"/>
            <a:ext cx="3371867" cy="25289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8681"/>
            <a:ext cx="8604448" cy="2880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200" dirty="0"/>
              <a:t>Již několik let </a:t>
            </a:r>
            <a:r>
              <a:rPr lang="cs-CZ" sz="3200" dirty="0" smtClean="0"/>
              <a:t>u nás probíhá </a:t>
            </a:r>
            <a:r>
              <a:rPr lang="cs-CZ" sz="3200" dirty="0"/>
              <a:t>projekt s názvem „ Všichni jsme děti Matky </a:t>
            </a:r>
            <a:r>
              <a:rPr lang="cs-CZ" sz="3200" dirty="0" smtClean="0"/>
              <a:t>Země“ </a:t>
            </a:r>
            <a:r>
              <a:rPr lang="cs-CZ" sz="3200" dirty="0"/>
              <a:t>zaměřený na poznávání a ochranu </a:t>
            </a:r>
            <a:r>
              <a:rPr lang="cs-CZ" sz="3200" dirty="0" smtClean="0"/>
              <a:t>přírody a aktivně se účastníme „ Dnů Země“ a „Ukliďme Česko“</a:t>
            </a:r>
            <a:endParaRPr lang="cs-CZ" sz="3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4" y="4114576"/>
            <a:ext cx="3417872" cy="25634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77680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03"/>
    </mc:Choice>
    <mc:Fallback>
      <p:transition spd="slow" advTm="1170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1" y="1412776"/>
            <a:ext cx="3301637" cy="28201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48" y="1772816"/>
            <a:ext cx="4311960" cy="32339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1584176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Jezdíme také </a:t>
            </a:r>
            <a:r>
              <a:rPr lang="cs-CZ" sz="2800" dirty="0" smtClean="0"/>
              <a:t>za poznáním a zábavou</a:t>
            </a:r>
            <a:endParaRPr lang="cs-CZ" sz="28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1758293-96BE-4778-8A5B-9E58D4A65C37}"/>
              </a:ext>
            </a:extLst>
          </p:cNvPr>
          <p:cNvSpPr txBox="1">
            <a:spLocks/>
          </p:cNvSpPr>
          <p:nvPr/>
        </p:nvSpPr>
        <p:spPr>
          <a:xfrm>
            <a:off x="5724128" y="1772816"/>
            <a:ext cx="2806080" cy="447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2" y="3762502"/>
            <a:ext cx="2296007" cy="29616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8" y="4044196"/>
            <a:ext cx="3573231" cy="2679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08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00"/>
    </mc:Choice>
    <mc:Fallback>
      <p:transition spd="slow" advTm="1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8" y="1968344"/>
            <a:ext cx="3744416" cy="2808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dirty="0" smtClean="0"/>
              <a:t>Letos jsme ve spolupráci se školou hodnotového vzdělávání Cyril </a:t>
            </a:r>
            <a:r>
              <a:rPr lang="cs-CZ" sz="2800" dirty="0" err="1" smtClean="0"/>
              <a:t>Mooney</a:t>
            </a:r>
            <a:r>
              <a:rPr lang="cs-CZ" sz="2800" dirty="0" smtClean="0"/>
              <a:t> zorganizovali pro děti </a:t>
            </a:r>
            <a:r>
              <a:rPr lang="cs-CZ" sz="2800" dirty="0" smtClean="0"/>
              <a:t>„Letní školu“, </a:t>
            </a:r>
            <a:r>
              <a:rPr lang="cs-CZ" sz="2800" dirty="0" smtClean="0"/>
              <a:t>kde jsme během 14 dnů zažili mnoho legrace, dobrodružství a spoustu věcí jsme se naučili….</a:t>
            </a:r>
            <a:endParaRPr lang="cs-CZ" sz="28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1758293-96BE-4778-8A5B-9E58D4A65C37}"/>
              </a:ext>
            </a:extLst>
          </p:cNvPr>
          <p:cNvSpPr txBox="1">
            <a:spLocks/>
          </p:cNvSpPr>
          <p:nvPr/>
        </p:nvSpPr>
        <p:spPr>
          <a:xfrm>
            <a:off x="5724128" y="1772816"/>
            <a:ext cx="2806080" cy="447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" y="3977859"/>
            <a:ext cx="3600560" cy="27004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33" y="1916832"/>
            <a:ext cx="3283751" cy="2911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65" y="3995763"/>
            <a:ext cx="3648406" cy="273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3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3"/>
    </mc:Choice>
    <mc:Fallback>
      <p:transition spd="slow" advTm="19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203</Words>
  <Application>Microsoft Office PowerPoint</Application>
  <PresentationFormat>Předvádění na obrazovce (4:3)</PresentationFormat>
  <Paragraphs>29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Prezentace aplikace PowerPoint</vt:lpstr>
      <vt:lpstr>Centrum Maják najdete na adrese Tylova 503 v Kutné Hoře        </vt:lpstr>
      <vt:lpstr>Je zde předškolní klub a dva nízkoprahové kluby pro děti a mládež </vt:lpstr>
      <vt:lpstr>S dětmi sportujeme, učíme se s nimi, pomáháme jim s řešením jejich problémů.</vt:lpstr>
      <vt:lpstr>   </vt:lpstr>
      <vt:lpstr>Dlouhodobě s dětmi docházíme do Středočeské galerie  GASK, na tvoření s lektorkami. </vt:lpstr>
      <vt:lpstr>  Již několik let u nás probíhá projekt s názvem „ Všichni jsme děti Matky Země“ zaměřený na poznávání a ochranu přírody a aktivně se účastníme „ Dnů Země“ a „Ukliďme Česko“</vt:lpstr>
      <vt:lpstr>Jezdíme také za poznáním a zábavou</vt:lpstr>
      <vt:lpstr>Letos jsme ve spolupráci se školou hodnotového vzdělávání Cyril Mooney zorganizovali pro děti „Letní školu“, kde jsme během 14 dnů zažili mnoho legrace, dobrodružství a spoustu věcí jsme se naučili….</vt:lpstr>
      <vt:lpstr>I Ty se můžeš stát naším kamarádem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VEDOUCI</dc:creator>
  <cp:lastModifiedBy>Petr Seidl</cp:lastModifiedBy>
  <cp:revision>64</cp:revision>
  <dcterms:created xsi:type="dcterms:W3CDTF">2018-05-16T09:59:20Z</dcterms:created>
  <dcterms:modified xsi:type="dcterms:W3CDTF">2021-09-17T12:02:43Z</dcterms:modified>
</cp:coreProperties>
</file>